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2" r:id="rId7"/>
    <p:sldId id="263" r:id="rId8"/>
    <p:sldId id="264" r:id="rId9"/>
    <p:sldId id="265" r:id="rId10"/>
    <p:sldId id="266" r:id="rId11"/>
    <p:sldId id="267" r:id="rId12"/>
    <p:sldId id="268" r:id="rId13"/>
    <p:sldId id="269"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aurav-71/Patient-Report-Summariz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23C4-0B89-0846-A357-B7AC0AA65A84}"/>
              </a:ext>
            </a:extLst>
          </p:cNvPr>
          <p:cNvSpPr>
            <a:spLocks noGrp="1"/>
          </p:cNvSpPr>
          <p:nvPr>
            <p:ph type="ctrTitle"/>
          </p:nvPr>
        </p:nvSpPr>
        <p:spPr/>
        <p:txBody>
          <a:bodyPr/>
          <a:lstStyle/>
          <a:p>
            <a:pPr algn="r"/>
            <a:r>
              <a:rPr lang="en-US" dirty="0"/>
              <a:t>Patient report summarizer</a:t>
            </a:r>
          </a:p>
        </p:txBody>
      </p:sp>
      <p:sp>
        <p:nvSpPr>
          <p:cNvPr id="3" name="Subtitle 2">
            <a:extLst>
              <a:ext uri="{FF2B5EF4-FFF2-40B4-BE49-F238E27FC236}">
                <a16:creationId xmlns:a16="http://schemas.microsoft.com/office/drawing/2014/main" id="{2AD39459-B75C-3647-87E5-642D3500FEB2}"/>
              </a:ext>
            </a:extLst>
          </p:cNvPr>
          <p:cNvSpPr>
            <a:spLocks noGrp="1"/>
          </p:cNvSpPr>
          <p:nvPr>
            <p:ph type="subTitle" idx="1"/>
          </p:nvPr>
        </p:nvSpPr>
        <p:spPr/>
        <p:txBody>
          <a:bodyPr/>
          <a:lstStyle/>
          <a:p>
            <a:pPr algn="r"/>
            <a:r>
              <a:rPr lang="en-US" dirty="0"/>
              <a:t>Divya, 1ms18cs043, CSE 6A</a:t>
            </a:r>
          </a:p>
          <a:p>
            <a:pPr algn="r"/>
            <a:r>
              <a:rPr lang="en-US" dirty="0"/>
              <a:t>Gaurav v, 1ms18cs046, CSE 6A</a:t>
            </a:r>
          </a:p>
        </p:txBody>
      </p:sp>
      <p:sp>
        <p:nvSpPr>
          <p:cNvPr id="4" name="TextBox 3">
            <a:extLst>
              <a:ext uri="{FF2B5EF4-FFF2-40B4-BE49-F238E27FC236}">
                <a16:creationId xmlns:a16="http://schemas.microsoft.com/office/drawing/2014/main" id="{5F28B065-D0EB-E14C-B0E0-0FBAA3E9252E}"/>
              </a:ext>
            </a:extLst>
          </p:cNvPr>
          <p:cNvSpPr txBox="1"/>
          <p:nvPr/>
        </p:nvSpPr>
        <p:spPr>
          <a:xfrm>
            <a:off x="4571999" y="2152517"/>
            <a:ext cx="6096000" cy="369332"/>
          </a:xfrm>
          <a:prstGeom prst="rect">
            <a:avLst/>
          </a:prstGeom>
          <a:noFill/>
        </p:spPr>
        <p:txBody>
          <a:bodyPr wrap="square" rtlCol="0">
            <a:spAutoFit/>
          </a:bodyPr>
          <a:lstStyle/>
          <a:p>
            <a:pPr algn="r"/>
            <a:r>
              <a:rPr lang="en-US" dirty="0"/>
              <a:t>INFORMATION RETRIEVAL ASSIGNMENT 2</a:t>
            </a:r>
          </a:p>
        </p:txBody>
      </p:sp>
    </p:spTree>
    <p:extLst>
      <p:ext uri="{BB962C8B-B14F-4D97-AF65-F5344CB8AC3E}">
        <p14:creationId xmlns:p14="http://schemas.microsoft.com/office/powerpoint/2010/main" val="1932589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7"/>
          </a:xfrm>
          <a:prstGeom prst="rect">
            <a:avLst/>
          </a:prstGeom>
        </p:spPr>
      </p:pic>
    </p:spTree>
    <p:extLst>
      <p:ext uri="{BB962C8B-B14F-4D97-AF65-F5344CB8AC3E}">
        <p14:creationId xmlns:p14="http://schemas.microsoft.com/office/powerpoint/2010/main" val="35222562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7"/>
          </a:xfrm>
          <a:prstGeom prst="rect">
            <a:avLst/>
          </a:prstGeom>
        </p:spPr>
      </p:pic>
    </p:spTree>
    <p:extLst>
      <p:ext uri="{BB962C8B-B14F-4D97-AF65-F5344CB8AC3E}">
        <p14:creationId xmlns:p14="http://schemas.microsoft.com/office/powerpoint/2010/main" val="95884088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7"/>
          </a:xfrm>
          <a:prstGeom prst="rect">
            <a:avLst/>
          </a:prstGeom>
        </p:spPr>
      </p:pic>
    </p:spTree>
    <p:extLst>
      <p:ext uri="{BB962C8B-B14F-4D97-AF65-F5344CB8AC3E}">
        <p14:creationId xmlns:p14="http://schemas.microsoft.com/office/powerpoint/2010/main" val="16482010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6"/>
          </a:xfrm>
          <a:prstGeom prst="rect">
            <a:avLst/>
          </a:prstGeom>
        </p:spPr>
      </p:pic>
    </p:spTree>
    <p:extLst>
      <p:ext uri="{BB962C8B-B14F-4D97-AF65-F5344CB8AC3E}">
        <p14:creationId xmlns:p14="http://schemas.microsoft.com/office/powerpoint/2010/main" val="327176829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7AB5-D9C2-D644-86BC-467A3ECA65BE}"/>
              </a:ext>
            </a:extLst>
          </p:cNvPr>
          <p:cNvSpPr>
            <a:spLocks noGrp="1"/>
          </p:cNvSpPr>
          <p:nvPr>
            <p:ph type="title"/>
          </p:nvPr>
        </p:nvSpPr>
        <p:spPr>
          <a:xfrm>
            <a:off x="1143001" y="2689715"/>
            <a:ext cx="9905998" cy="1478570"/>
          </a:xfrm>
        </p:spPr>
        <p:txBody>
          <a:bodyPr>
            <a:normAutofit/>
          </a:bodyPr>
          <a:lstStyle/>
          <a:p>
            <a:pPr algn="ctr"/>
            <a:r>
              <a:rPr lang="en-US" sz="8000" dirty="0"/>
              <a:t>Thank you</a:t>
            </a:r>
          </a:p>
        </p:txBody>
      </p:sp>
    </p:spTree>
    <p:extLst>
      <p:ext uri="{BB962C8B-B14F-4D97-AF65-F5344CB8AC3E}">
        <p14:creationId xmlns:p14="http://schemas.microsoft.com/office/powerpoint/2010/main" val="2728348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B221-FF98-2049-9533-6D12D0FC7376}"/>
              </a:ext>
            </a:extLst>
          </p:cNvPr>
          <p:cNvSpPr>
            <a:spLocks noGrp="1"/>
          </p:cNvSpPr>
          <p:nvPr>
            <p:ph type="title"/>
          </p:nvPr>
        </p:nvSpPr>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D989980C-08E8-1346-A0F0-2ACB9F30090A}"/>
              </a:ext>
            </a:extLst>
          </p:cNvPr>
          <p:cNvSpPr>
            <a:spLocks noGrp="1"/>
          </p:cNvSpPr>
          <p:nvPr>
            <p:ph idx="1"/>
          </p:nvPr>
        </p:nvSpPr>
        <p:spPr>
          <a:xfrm>
            <a:off x="1141412" y="2018260"/>
            <a:ext cx="9905999" cy="3541714"/>
          </a:xfrm>
        </p:spPr>
        <p:txBody>
          <a:bodyPr>
            <a:normAutofit/>
          </a:bodyPr>
          <a:lstStyle/>
          <a:p>
            <a:pPr marL="0" indent="0">
              <a:buNone/>
            </a:pPr>
            <a:r>
              <a:rPr lang="en-IN" sz="2000" dirty="0"/>
              <a:t>Doctors generally spend a lot of time looking at old records to understand a patients health history which results in them not being able to pay more attention to treatment. they can use our model to search through a particular record fast and look at the summarised health history of a patient. They don't have to spend time going through each record. They can search and sort by various features like time period, symptoms, treatment etc and also get a summary of all records according to their choice.</a:t>
            </a:r>
          </a:p>
          <a:p>
            <a:pPr marL="0" indent="0">
              <a:buNone/>
            </a:pPr>
            <a:r>
              <a:rPr lang="en-IN" sz="2000" dirty="0"/>
              <a:t>Project Link : </a:t>
            </a:r>
            <a:r>
              <a:rPr lang="en-IN" sz="2000" u="sng" dirty="0">
                <a:hlinkClick r:id="rId2"/>
              </a:rPr>
              <a:t>https://github.com/Gaurav-71/Patient-Report-Summarizer</a:t>
            </a:r>
            <a:endParaRPr lang="en-IN" sz="2000" dirty="0"/>
          </a:p>
          <a:p>
            <a:endParaRPr lang="en-US" sz="2000" dirty="0"/>
          </a:p>
        </p:txBody>
      </p:sp>
    </p:spTree>
    <p:extLst>
      <p:ext uri="{BB962C8B-B14F-4D97-AF65-F5344CB8AC3E}">
        <p14:creationId xmlns:p14="http://schemas.microsoft.com/office/powerpoint/2010/main" val="200860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018800-EEAB-134D-A651-27A107EA667F}"/>
              </a:ext>
            </a:extLst>
          </p:cNvPr>
          <p:cNvSpPr>
            <a:spLocks noGrp="1"/>
          </p:cNvSpPr>
          <p:nvPr>
            <p:ph type="title"/>
          </p:nvPr>
        </p:nvSpPr>
        <p:spPr>
          <a:xfrm>
            <a:off x="461780" y="2695173"/>
            <a:ext cx="3200355" cy="1478570"/>
          </a:xfrm>
        </p:spPr>
        <p:txBody>
          <a:bodyPr>
            <a:normAutofit/>
          </a:bodyPr>
          <a:lstStyle/>
          <a:p>
            <a:r>
              <a:rPr lang="en-US" sz="3200" dirty="0">
                <a:solidFill>
                  <a:srgbClr val="FFFFFF"/>
                </a:solidFill>
              </a:rPr>
              <a:t>System design</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diagram&#10;&#10;Description automatically generated">
            <a:extLst>
              <a:ext uri="{FF2B5EF4-FFF2-40B4-BE49-F238E27FC236}">
                <a16:creationId xmlns:a16="http://schemas.microsoft.com/office/drawing/2014/main" id="{E56F8E79-969E-CD42-8CA3-B70B278893EB}"/>
              </a:ext>
            </a:extLst>
          </p:cNvPr>
          <p:cNvPicPr>
            <a:picLocks noChangeAspect="1"/>
          </p:cNvPicPr>
          <p:nvPr/>
        </p:nvPicPr>
        <p:blipFill>
          <a:blip r:embed="rId3"/>
          <a:stretch>
            <a:fillRect/>
          </a:stretch>
        </p:blipFill>
        <p:spPr>
          <a:xfrm>
            <a:off x="6074172" y="643467"/>
            <a:ext cx="4119256" cy="5566562"/>
          </a:xfrm>
          <a:prstGeom prst="rect">
            <a:avLst/>
          </a:prstGeom>
        </p:spPr>
      </p:pic>
    </p:spTree>
    <p:extLst>
      <p:ext uri="{BB962C8B-B14F-4D97-AF65-F5344CB8AC3E}">
        <p14:creationId xmlns:p14="http://schemas.microsoft.com/office/powerpoint/2010/main" val="210537299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035-E5CF-E641-B341-D510ADF101B1}"/>
              </a:ext>
            </a:extLst>
          </p:cNvPr>
          <p:cNvSpPr>
            <a:spLocks noGrp="1"/>
          </p:cNvSpPr>
          <p:nvPr>
            <p:ph type="title"/>
          </p:nvPr>
        </p:nvSpPr>
        <p:spPr/>
        <p:txBody>
          <a:bodyPr/>
          <a:lstStyle/>
          <a:p>
            <a:r>
              <a:rPr lang="en-IN" dirty="0"/>
              <a:t>Summariser</a:t>
            </a:r>
            <a:endParaRPr lang="en-US" dirty="0"/>
          </a:p>
        </p:txBody>
      </p:sp>
      <p:sp>
        <p:nvSpPr>
          <p:cNvPr id="3" name="Content Placeholder 2">
            <a:extLst>
              <a:ext uri="{FF2B5EF4-FFF2-40B4-BE49-F238E27FC236}">
                <a16:creationId xmlns:a16="http://schemas.microsoft.com/office/drawing/2014/main" id="{C3ED9A93-8096-8747-8BDB-96416608EA47}"/>
              </a:ext>
            </a:extLst>
          </p:cNvPr>
          <p:cNvSpPr>
            <a:spLocks noGrp="1"/>
          </p:cNvSpPr>
          <p:nvPr>
            <p:ph idx="1"/>
          </p:nvPr>
        </p:nvSpPr>
        <p:spPr>
          <a:xfrm>
            <a:off x="1141412" y="1986729"/>
            <a:ext cx="9905999" cy="3541714"/>
          </a:xfrm>
        </p:spPr>
        <p:txBody>
          <a:bodyPr>
            <a:noAutofit/>
          </a:bodyPr>
          <a:lstStyle/>
          <a:p>
            <a:pPr marL="0" indent="0">
              <a:buNone/>
            </a:pPr>
            <a:r>
              <a:rPr lang="en-IN" sz="2000" dirty="0"/>
              <a:t>This is a feature which lets the Doctor view at the summary of a report for a patient from the database instead of reading through the look report. The technique we are using for summarisation is an Extractive way of summarisation done using TextRank Algorithm. The steps used to implement the algorithm can be briefly described as -</a:t>
            </a:r>
            <a:br>
              <a:rPr lang="en-IN" sz="2000" dirty="0"/>
            </a:br>
            <a:r>
              <a:rPr lang="en-IN" sz="2000" dirty="0"/>
              <a:t>1. Reading the text from the document and Parsing it to get rid of any unwanted characters.</a:t>
            </a:r>
            <a:br>
              <a:rPr lang="en-IN" sz="2000" dirty="0"/>
            </a:br>
            <a:r>
              <a:rPr lang="en-IN" sz="2000" dirty="0"/>
              <a:t>2. Normalising the corpus to get Normalised sentences</a:t>
            </a:r>
            <a:br>
              <a:rPr lang="en-IN" sz="2000" dirty="0"/>
            </a:br>
            <a:r>
              <a:rPr lang="en-IN" sz="2000" dirty="0"/>
              <a:t>3. Building a Feature Matrix of the normalised sentences - we are using the method based on “maximum common words” using TF IDF Vectorising</a:t>
            </a:r>
            <a:br>
              <a:rPr lang="en-IN" sz="2000" dirty="0"/>
            </a:br>
            <a:r>
              <a:rPr lang="en-IN" sz="2000" dirty="0"/>
              <a:t>4. Creating a Similarity Matrix and then a Similarity graph from the Feature Matrix</a:t>
            </a:r>
            <a:br>
              <a:rPr lang="en-IN" sz="2000" dirty="0"/>
            </a:br>
            <a:r>
              <a:rPr lang="en-IN" sz="2000" dirty="0"/>
              <a:t>5. Ranking the Sentences using PageRank Algorithm from the Similarity Matrix.</a:t>
            </a:r>
            <a:br>
              <a:rPr lang="en-IN" sz="2000" dirty="0"/>
            </a:br>
            <a:r>
              <a:rPr lang="en-IN" sz="2000" dirty="0"/>
              <a:t>6. Taking out the most important (highly ranked) sentences from the document and creating the summary.</a:t>
            </a:r>
            <a:endParaRPr lang="en-US" sz="2000" dirty="0"/>
          </a:p>
        </p:txBody>
      </p:sp>
    </p:spTree>
    <p:extLst>
      <p:ext uri="{BB962C8B-B14F-4D97-AF65-F5344CB8AC3E}">
        <p14:creationId xmlns:p14="http://schemas.microsoft.com/office/powerpoint/2010/main" val="97586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1F4A-88A3-A54C-8F5B-8240713270B0}"/>
              </a:ext>
            </a:extLst>
          </p:cNvPr>
          <p:cNvSpPr>
            <a:spLocks noGrp="1"/>
          </p:cNvSpPr>
          <p:nvPr>
            <p:ph type="title"/>
          </p:nvPr>
        </p:nvSpPr>
        <p:spPr/>
        <p:txBody>
          <a:bodyPr/>
          <a:lstStyle/>
          <a:p>
            <a:r>
              <a:rPr lang="en-IN" dirty="0"/>
              <a:t>Universal Search</a:t>
            </a:r>
            <a:endParaRPr lang="en-US" dirty="0"/>
          </a:p>
        </p:txBody>
      </p:sp>
      <p:sp>
        <p:nvSpPr>
          <p:cNvPr id="3" name="Content Placeholder 2">
            <a:extLst>
              <a:ext uri="{FF2B5EF4-FFF2-40B4-BE49-F238E27FC236}">
                <a16:creationId xmlns:a16="http://schemas.microsoft.com/office/drawing/2014/main" id="{F30C6B64-251D-AE40-9428-4C3352B52405}"/>
              </a:ext>
            </a:extLst>
          </p:cNvPr>
          <p:cNvSpPr>
            <a:spLocks noGrp="1"/>
          </p:cNvSpPr>
          <p:nvPr>
            <p:ph idx="1"/>
          </p:nvPr>
        </p:nvSpPr>
        <p:spPr>
          <a:xfrm>
            <a:off x="1141412" y="1829074"/>
            <a:ext cx="9905999" cy="3541714"/>
          </a:xfrm>
        </p:spPr>
        <p:txBody>
          <a:bodyPr>
            <a:normAutofit/>
          </a:bodyPr>
          <a:lstStyle/>
          <a:p>
            <a:pPr marL="0" indent="0">
              <a:buNone/>
            </a:pPr>
            <a:r>
              <a:rPr lang="en-IN" sz="1800" dirty="0"/>
              <a:t>Easily search for a Name / Symptom / Disease / Sentence or a certain Query.</a:t>
            </a:r>
            <a:br>
              <a:rPr lang="en-IN" sz="1800" dirty="0"/>
            </a:br>
            <a:r>
              <a:rPr lang="en-IN" sz="1800" dirty="0"/>
              <a:t>This is a feature that names the doctor to search through the document based on a string which can be anything like a name, a symptom, disease, sentence or any other query. We are using Vector Space Model of ranking documents to implement the same.</a:t>
            </a:r>
            <a:endParaRPr lang="en-US" sz="1800" dirty="0"/>
          </a:p>
        </p:txBody>
      </p:sp>
      <p:sp>
        <p:nvSpPr>
          <p:cNvPr id="4" name="Title 1">
            <a:extLst>
              <a:ext uri="{FF2B5EF4-FFF2-40B4-BE49-F238E27FC236}">
                <a16:creationId xmlns:a16="http://schemas.microsoft.com/office/drawing/2014/main" id="{B6F57071-773A-D445-AD12-007A0DFBED83}"/>
              </a:ext>
            </a:extLst>
          </p:cNvPr>
          <p:cNvSpPr txBox="1">
            <a:spLocks/>
          </p:cNvSpPr>
          <p:nvPr/>
        </p:nvSpPr>
        <p:spPr>
          <a:xfrm>
            <a:off x="1141408" y="308319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t>View reports by date</a:t>
            </a:r>
          </a:p>
        </p:txBody>
      </p:sp>
      <p:sp>
        <p:nvSpPr>
          <p:cNvPr id="5" name="Content Placeholder 2">
            <a:extLst>
              <a:ext uri="{FF2B5EF4-FFF2-40B4-BE49-F238E27FC236}">
                <a16:creationId xmlns:a16="http://schemas.microsoft.com/office/drawing/2014/main" id="{607134F7-F7D4-EC48-9B17-E37C18918FD0}"/>
              </a:ext>
            </a:extLst>
          </p:cNvPr>
          <p:cNvSpPr txBox="1">
            <a:spLocks/>
          </p:cNvSpPr>
          <p:nvPr/>
        </p:nvSpPr>
        <p:spPr>
          <a:xfrm>
            <a:off x="1141403" y="4325281"/>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IN" sz="2000" dirty="0"/>
              <a:t>We have a Date of Creation associated to each document saved in the database. The user/doctor can search for a Document/Report created between two dates or after a particular date or before a particular date as per his convenience.</a:t>
            </a:r>
          </a:p>
          <a:p>
            <a:pPr marL="0" indent="0">
              <a:buNone/>
            </a:pPr>
            <a:br>
              <a:rPr lang="en-IN" sz="2000" dirty="0"/>
            </a:br>
            <a:endParaRPr lang="en-US" sz="2000" dirty="0"/>
          </a:p>
        </p:txBody>
      </p:sp>
    </p:spTree>
    <p:extLst>
      <p:ext uri="{BB962C8B-B14F-4D97-AF65-F5344CB8AC3E}">
        <p14:creationId xmlns:p14="http://schemas.microsoft.com/office/powerpoint/2010/main" val="3961109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1F4A-88A3-A54C-8F5B-8240713270B0}"/>
              </a:ext>
            </a:extLst>
          </p:cNvPr>
          <p:cNvSpPr>
            <a:spLocks noGrp="1"/>
          </p:cNvSpPr>
          <p:nvPr>
            <p:ph type="title"/>
          </p:nvPr>
        </p:nvSpPr>
        <p:spPr/>
        <p:txBody>
          <a:bodyPr/>
          <a:lstStyle/>
          <a:p>
            <a:r>
              <a:rPr lang="en-IN" dirty="0"/>
              <a:t>Comprehensive Report View</a:t>
            </a:r>
          </a:p>
        </p:txBody>
      </p:sp>
      <p:sp>
        <p:nvSpPr>
          <p:cNvPr id="3" name="Content Placeholder 2">
            <a:extLst>
              <a:ext uri="{FF2B5EF4-FFF2-40B4-BE49-F238E27FC236}">
                <a16:creationId xmlns:a16="http://schemas.microsoft.com/office/drawing/2014/main" id="{F30C6B64-251D-AE40-9428-4C3352B52405}"/>
              </a:ext>
            </a:extLst>
          </p:cNvPr>
          <p:cNvSpPr>
            <a:spLocks noGrp="1"/>
          </p:cNvSpPr>
          <p:nvPr>
            <p:ph idx="1"/>
          </p:nvPr>
        </p:nvSpPr>
        <p:spPr>
          <a:xfrm>
            <a:off x="1141412" y="1829074"/>
            <a:ext cx="9905999" cy="3541714"/>
          </a:xfrm>
        </p:spPr>
        <p:txBody>
          <a:bodyPr>
            <a:normAutofit/>
          </a:bodyPr>
          <a:lstStyle/>
          <a:p>
            <a:pPr marL="0" indent="0">
              <a:buNone/>
            </a:pPr>
            <a:r>
              <a:rPr lang="en-IN" sz="2000" dirty="0"/>
              <a:t>If the doctor decides that he needs to go through the complete report of a patient, that is facilitated as well through our application.</a:t>
            </a:r>
            <a:endParaRPr lang="en-US" sz="2000" dirty="0"/>
          </a:p>
        </p:txBody>
      </p:sp>
      <p:sp>
        <p:nvSpPr>
          <p:cNvPr id="4" name="Title 1">
            <a:extLst>
              <a:ext uri="{FF2B5EF4-FFF2-40B4-BE49-F238E27FC236}">
                <a16:creationId xmlns:a16="http://schemas.microsoft.com/office/drawing/2014/main" id="{B6F57071-773A-D445-AD12-007A0DFBED83}"/>
              </a:ext>
            </a:extLst>
          </p:cNvPr>
          <p:cNvSpPr txBox="1">
            <a:spLocks/>
          </p:cNvSpPr>
          <p:nvPr/>
        </p:nvSpPr>
        <p:spPr>
          <a:xfrm>
            <a:off x="1141403" y="242985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t>All in one solution</a:t>
            </a:r>
          </a:p>
        </p:txBody>
      </p:sp>
      <p:sp>
        <p:nvSpPr>
          <p:cNvPr id="5" name="Content Placeholder 2">
            <a:extLst>
              <a:ext uri="{FF2B5EF4-FFF2-40B4-BE49-F238E27FC236}">
                <a16:creationId xmlns:a16="http://schemas.microsoft.com/office/drawing/2014/main" id="{607134F7-F7D4-EC48-9B17-E37C18918FD0}"/>
              </a:ext>
            </a:extLst>
          </p:cNvPr>
          <p:cNvSpPr txBox="1">
            <a:spLocks/>
          </p:cNvSpPr>
          <p:nvPr/>
        </p:nvSpPr>
        <p:spPr>
          <a:xfrm>
            <a:off x="1141402" y="3605459"/>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IN" sz="2000" dirty="0"/>
              <a:t>This is the most important and practical feature of the application where the user can search for a medical report created between (after/before) two (one) dates based on a query and view the complete report or the summary of it.</a:t>
            </a:r>
            <a:endParaRPr lang="en-US" sz="2000" dirty="0"/>
          </a:p>
        </p:txBody>
      </p:sp>
    </p:spTree>
    <p:extLst>
      <p:ext uri="{BB962C8B-B14F-4D97-AF65-F5344CB8AC3E}">
        <p14:creationId xmlns:p14="http://schemas.microsoft.com/office/powerpoint/2010/main" val="1685794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descr="A picture containing graphical user interface&#10;&#10;Description automatically generated">
            <a:extLst>
              <a:ext uri="{FF2B5EF4-FFF2-40B4-BE49-F238E27FC236}">
                <a16:creationId xmlns:a16="http://schemas.microsoft.com/office/drawing/2014/main" id="{7AD1B654-5E9F-6C4A-A44A-76AA7FC973BD}"/>
              </a:ext>
            </a:extLst>
          </p:cNvPr>
          <p:cNvPicPr>
            <a:picLocks noChangeAspect="1"/>
          </p:cNvPicPr>
          <p:nvPr/>
        </p:nvPicPr>
        <p:blipFill>
          <a:blip r:embed="rId3"/>
          <a:stretch>
            <a:fillRect/>
          </a:stretch>
        </p:blipFill>
        <p:spPr>
          <a:xfrm>
            <a:off x="4439616" y="1529556"/>
            <a:ext cx="7379342" cy="4040187"/>
          </a:xfrm>
          <a:prstGeom prst="rect">
            <a:avLst/>
          </a:prstGeom>
        </p:spPr>
      </p:pic>
    </p:spTree>
    <p:extLst>
      <p:ext uri="{BB962C8B-B14F-4D97-AF65-F5344CB8AC3E}">
        <p14:creationId xmlns:p14="http://schemas.microsoft.com/office/powerpoint/2010/main" val="139062961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7"/>
          </a:xfrm>
          <a:prstGeom prst="rect">
            <a:avLst/>
          </a:prstGeom>
        </p:spPr>
      </p:pic>
    </p:spTree>
    <p:extLst>
      <p:ext uri="{BB962C8B-B14F-4D97-AF65-F5344CB8AC3E}">
        <p14:creationId xmlns:p14="http://schemas.microsoft.com/office/powerpoint/2010/main" val="59516305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6CAB77-7D67-7D47-BF04-38C58142E21B}"/>
              </a:ext>
            </a:extLst>
          </p:cNvPr>
          <p:cNvSpPr>
            <a:spLocks noGrp="1"/>
          </p:cNvSpPr>
          <p:nvPr>
            <p:ph type="title"/>
          </p:nvPr>
        </p:nvSpPr>
        <p:spPr>
          <a:xfrm>
            <a:off x="602101" y="2797058"/>
            <a:ext cx="2851417" cy="1478570"/>
          </a:xfrm>
        </p:spPr>
        <p:txBody>
          <a:bodyPr>
            <a:normAutofit/>
          </a:bodyPr>
          <a:lstStyle/>
          <a:p>
            <a:r>
              <a:rPr lang="en-US" sz="3200" dirty="0">
                <a:solidFill>
                  <a:srgbClr val="FFFFFF"/>
                </a:solidFill>
              </a:rPr>
              <a:t>Screenshots</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7AD1B654-5E9F-6C4A-A44A-76AA7FC973BD}"/>
              </a:ext>
            </a:extLst>
          </p:cNvPr>
          <p:cNvPicPr>
            <a:picLocks noChangeAspect="1"/>
          </p:cNvPicPr>
          <p:nvPr/>
        </p:nvPicPr>
        <p:blipFill>
          <a:blip r:embed="rId3"/>
          <a:srcRect/>
          <a:stretch/>
        </p:blipFill>
        <p:spPr>
          <a:xfrm>
            <a:off x="4442424" y="1529556"/>
            <a:ext cx="7373725" cy="4040187"/>
          </a:xfrm>
          <a:prstGeom prst="rect">
            <a:avLst/>
          </a:prstGeom>
        </p:spPr>
      </p:pic>
    </p:spTree>
    <p:extLst>
      <p:ext uri="{BB962C8B-B14F-4D97-AF65-F5344CB8AC3E}">
        <p14:creationId xmlns:p14="http://schemas.microsoft.com/office/powerpoint/2010/main" val="120042273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40</TotalTime>
  <Words>507</Words>
  <Application>Microsoft Macintosh PowerPoint</Application>
  <PresentationFormat>Widescreen</PresentationFormat>
  <Paragraphs>27</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Tw Cen MT</vt:lpstr>
      <vt:lpstr>Circuit</vt:lpstr>
      <vt:lpstr>Patient report summarizer</vt:lpstr>
      <vt:lpstr>Introduction</vt:lpstr>
      <vt:lpstr>System design</vt:lpstr>
      <vt:lpstr>Summariser</vt:lpstr>
      <vt:lpstr>Universal Search</vt:lpstr>
      <vt:lpstr>Comprehensive Report View</vt:lpstr>
      <vt:lpstr>Screenshots</vt:lpstr>
      <vt:lpstr>Screenshots</vt:lpstr>
      <vt:lpstr>Screenshots</vt:lpstr>
      <vt:lpstr>Screenshots</vt:lpstr>
      <vt:lpstr>Screenshots</vt:lpstr>
      <vt:lpstr>Screenshots</vt:lpstr>
      <vt:lpstr>Screenshots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report summarizer</dc:title>
  <dc:creator>Gaurav Vinay</dc:creator>
  <cp:lastModifiedBy>Gaurav Vinay</cp:lastModifiedBy>
  <cp:revision>4</cp:revision>
  <dcterms:created xsi:type="dcterms:W3CDTF">2021-05-20T03:38:34Z</dcterms:created>
  <dcterms:modified xsi:type="dcterms:W3CDTF">2021-05-20T04:18:55Z</dcterms:modified>
</cp:coreProperties>
</file>